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A5B7F-5D1A-49B6-967B-23758C5F0A98}" type="datetimeFigureOut">
              <a:rPr lang="sr-Latn-CS" smtClean="0"/>
              <a:pPr/>
              <a:t>7.12.2014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61196-A665-4A83-9E44-CC5E5308F67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695A38-40ED-4A12-AA04-CE28C5AF572F}" type="slidenum">
              <a:rPr lang="hr-HR" altLang="en-US" smtClean="0"/>
              <a:pPr/>
              <a:t>2</a:t>
            </a:fld>
            <a:endParaRPr lang="hr-H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B2FA25B-E72C-42F8-B2AC-98DC874FB9C4}" type="datetimeFigureOut">
              <a:rPr lang="sr-Latn-CS" smtClean="0"/>
              <a:pPr/>
              <a:t>7.12.2014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C47A2A-2450-455E-946E-1FF7AE7AF4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A25B-E72C-42F8-B2AC-98DC874FB9C4}" type="datetimeFigureOut">
              <a:rPr lang="sr-Latn-CS" smtClean="0"/>
              <a:pPr/>
              <a:t>7.12.2014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7A2A-2450-455E-946E-1FF7AE7AF4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B2FA25B-E72C-42F8-B2AC-98DC874FB9C4}" type="datetimeFigureOut">
              <a:rPr lang="sr-Latn-CS" smtClean="0"/>
              <a:pPr/>
              <a:t>7.12.2014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C47A2A-2450-455E-946E-1FF7AE7AF4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A25B-E72C-42F8-B2AC-98DC874FB9C4}" type="datetimeFigureOut">
              <a:rPr lang="sr-Latn-CS" smtClean="0"/>
              <a:pPr/>
              <a:t>7.12.2014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C47A2A-2450-455E-946E-1FF7AE7AF4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A25B-E72C-42F8-B2AC-98DC874FB9C4}" type="datetimeFigureOut">
              <a:rPr lang="sr-Latn-CS" smtClean="0"/>
              <a:pPr/>
              <a:t>7.12.2014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C47A2A-2450-455E-946E-1FF7AE7AF4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B2FA25B-E72C-42F8-B2AC-98DC874FB9C4}" type="datetimeFigureOut">
              <a:rPr lang="sr-Latn-CS" smtClean="0"/>
              <a:pPr/>
              <a:t>7.12.2014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C47A2A-2450-455E-946E-1FF7AE7AF4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B2FA25B-E72C-42F8-B2AC-98DC874FB9C4}" type="datetimeFigureOut">
              <a:rPr lang="sr-Latn-CS" smtClean="0"/>
              <a:pPr/>
              <a:t>7.12.2014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C47A2A-2450-455E-946E-1FF7AE7AF4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A25B-E72C-42F8-B2AC-98DC874FB9C4}" type="datetimeFigureOut">
              <a:rPr lang="sr-Latn-CS" smtClean="0"/>
              <a:pPr/>
              <a:t>7.12.2014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C47A2A-2450-455E-946E-1FF7AE7AF4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A25B-E72C-42F8-B2AC-98DC874FB9C4}" type="datetimeFigureOut">
              <a:rPr lang="sr-Latn-CS" smtClean="0"/>
              <a:pPr/>
              <a:t>7.12.2014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C47A2A-2450-455E-946E-1FF7AE7AF4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A25B-E72C-42F8-B2AC-98DC874FB9C4}" type="datetimeFigureOut">
              <a:rPr lang="sr-Latn-CS" smtClean="0"/>
              <a:pPr/>
              <a:t>7.12.2014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C47A2A-2450-455E-946E-1FF7AE7AF4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B2FA25B-E72C-42F8-B2AC-98DC874FB9C4}" type="datetimeFigureOut">
              <a:rPr lang="sr-Latn-CS" smtClean="0"/>
              <a:pPr/>
              <a:t>7.12.2014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C47A2A-2450-455E-946E-1FF7AE7AF4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2FA25B-E72C-42F8-B2AC-98DC874FB9C4}" type="datetimeFigureOut">
              <a:rPr lang="sr-Latn-CS" smtClean="0"/>
              <a:pPr/>
              <a:t>7.12.2014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C47A2A-2450-455E-946E-1FF7AE7AF47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/>
          <a:lstStyle/>
          <a:p>
            <a:r>
              <a:rPr lang="hr-HR" dirty="0" smtClean="0">
                <a:latin typeface="Andalus" pitchFamily="18" charset="-78"/>
                <a:cs typeface="Andalus" pitchFamily="18" charset="-78"/>
              </a:rPr>
              <a:t>VEČER MATEMATIKE</a:t>
            </a:r>
            <a:endParaRPr lang="hr-H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OŠ PREČKO,ZAGREB</a:t>
            </a:r>
          </a:p>
          <a:p>
            <a:r>
              <a:rPr lang="hr-HR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4.12.2014.</a:t>
            </a:r>
          </a:p>
          <a:p>
            <a:r>
              <a:rPr lang="hr-HR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1.a    i   1.b</a:t>
            </a:r>
            <a:endParaRPr lang="hr-HR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Jedna od prvih popunjenih putovnica.</a:t>
            </a:r>
            <a:endParaRPr lang="hr-HR" dirty="0"/>
          </a:p>
        </p:txBody>
      </p:sp>
      <p:pic>
        <p:nvPicPr>
          <p:cNvPr id="5" name="Content Placeholder 4" descr="20141204_1942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6484" y="1589088"/>
            <a:ext cx="3432432" cy="4572000"/>
          </a:xfrm>
        </p:spPr>
      </p:pic>
      <p:pic>
        <p:nvPicPr>
          <p:cNvPr id="6" name="Content Placeholder 5" descr="20141204_19420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71934" y="1589088"/>
            <a:ext cx="343243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 odustajemo...</a:t>
            </a:r>
            <a:endParaRPr lang="hr-HR" dirty="0"/>
          </a:p>
        </p:txBody>
      </p:sp>
      <p:pic>
        <p:nvPicPr>
          <p:cNvPr id="5" name="Content Placeholder 4" descr="20141204_1942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6484" y="1589088"/>
            <a:ext cx="3432432" cy="4572000"/>
          </a:xfrm>
        </p:spPr>
      </p:pic>
      <p:pic>
        <p:nvPicPr>
          <p:cNvPr id="6" name="Content Placeholder 5" descr="20141204_19433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71934" y="1589088"/>
            <a:ext cx="343243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 mi smo ispunile putovnicu.</a:t>
            </a:r>
            <a:br>
              <a:rPr lang="hr-HR" dirty="0" smtClean="0"/>
            </a:br>
            <a:r>
              <a:rPr lang="hr-HR" dirty="0" smtClean="0"/>
              <a:t>Od rješavanja umorili su se najmlađi.</a:t>
            </a:r>
            <a:endParaRPr lang="hr-HR" dirty="0"/>
          </a:p>
        </p:txBody>
      </p:sp>
      <p:pic>
        <p:nvPicPr>
          <p:cNvPr id="5" name="Content Placeholder 4" descr="20141204_19512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6484" y="1589088"/>
            <a:ext cx="3432432" cy="4572000"/>
          </a:xfrm>
        </p:spPr>
      </p:pic>
      <p:pic>
        <p:nvPicPr>
          <p:cNvPr id="6" name="Content Placeholder 5" descr="20141204_19434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877_exa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7858180" cy="578647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3" cstate="print"/>
          <a:srcRect l="2438"/>
          <a:stretch>
            <a:fillRect/>
          </a:stretch>
        </p:blipFill>
        <p:spPr bwMode="auto">
          <a:xfrm>
            <a:off x="0" y="-171450"/>
            <a:ext cx="961866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5" y="765175"/>
            <a:ext cx="89281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4900" b="1" dirty="0" smtClean="0">
                <a:solidFill>
                  <a:srgbClr val="FC1818"/>
                </a:solidFill>
                <a:latin typeface="Georgia" pitchFamily="18" charset="0"/>
              </a:rPr>
              <a:t/>
            </a:r>
            <a:br>
              <a:rPr lang="hr-HR" altLang="sr-Latn-RS" sz="4900" b="1" dirty="0" smtClean="0">
                <a:solidFill>
                  <a:srgbClr val="FC1818"/>
                </a:solidFill>
                <a:latin typeface="Georgia" pitchFamily="18" charset="0"/>
              </a:rPr>
            </a:br>
            <a:r>
              <a:rPr lang="hr-HR" altLang="sr-Latn-RS" sz="4900" b="1" dirty="0" smtClean="0">
                <a:solidFill>
                  <a:srgbClr val="FC1818"/>
                </a:solidFill>
                <a:latin typeface="Georgia" pitchFamily="18" charset="0"/>
              </a:rPr>
              <a:t>Večer matematike </a:t>
            </a:r>
            <a:r>
              <a:rPr lang="hr-HR" altLang="sr-Latn-RS" sz="49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r-HR" altLang="sr-Latn-RS" sz="49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r-HR" altLang="sr-Latn-RS" sz="4000" b="1" i="1" dirty="0" smtClean="0">
                <a:solidFill>
                  <a:schemeClr val="tx2">
                    <a:lumMod val="50000"/>
                  </a:schemeClr>
                </a:solidFill>
              </a:rPr>
              <a:t>4. prosinca 2014.</a:t>
            </a:r>
            <a:r>
              <a:rPr lang="hr-HR" altLang="sr-Latn-RS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r-HR" altLang="sr-Latn-RS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r-HR" altLang="sr-Latn-RS" sz="2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r-HR" altLang="sr-Latn-RS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altLang="sr-Latn-RS" sz="2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r-HR" altLang="sr-Latn-RS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hr-HR" altLang="sr-Latn-RS" sz="2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hr-HR" altLang="sr-Latn-RS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hr-HR" altLang="sr-Latn-RS" sz="22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3" y="5900738"/>
            <a:ext cx="6121400" cy="1343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1800" b="1" dirty="0" smtClean="0">
                <a:solidFill>
                  <a:schemeClr val="tx2">
                    <a:lumMod val="50000"/>
                  </a:schemeClr>
                </a:solidFill>
              </a:rPr>
              <a:t>Organizator Hrvatsko matematičko društvo </a:t>
            </a: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827088" y="1916113"/>
            <a:ext cx="74898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hr-HR" altLang="sr-Latn-RS" sz="2800" b="1" i="1" dirty="0" smtClean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hr-HR" altLang="sr-Latn-RS" sz="2800" b="1" i="1" dirty="0" smtClean="0">
                <a:solidFill>
                  <a:srgbClr val="C00000"/>
                </a:solidFill>
              </a:rPr>
              <a:t>Osnovna škola Prečko</a:t>
            </a:r>
          </a:p>
          <a:p>
            <a:pPr algn="ctr" eaLnBrk="1" hangingPunct="1">
              <a:defRPr/>
            </a:pPr>
            <a:r>
              <a:rPr lang="hr-HR" altLang="sr-Latn-RS" sz="2800" b="1" i="1" dirty="0" smtClean="0">
                <a:solidFill>
                  <a:srgbClr val="C00000"/>
                </a:solidFill>
              </a:rPr>
              <a:t>18,30 sati</a:t>
            </a:r>
            <a:endParaRPr lang="hr-HR" altLang="sr-Latn-RS" sz="2800" i="1" dirty="0" smtClean="0"/>
          </a:p>
          <a:p>
            <a:pPr algn="ctr" eaLnBrk="1" hangingPunct="1">
              <a:defRPr/>
            </a:pPr>
            <a:r>
              <a:rPr lang="hr-HR" altLang="sr-Latn-RS" sz="2000" b="1" dirty="0" smtClean="0">
                <a:solidFill>
                  <a:schemeClr val="tx2">
                    <a:lumMod val="50000"/>
                  </a:schemeClr>
                </a:solidFill>
              </a:rPr>
              <a:t>matematičke igre za učenike i roditelje</a:t>
            </a:r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-22225" y="6519863"/>
            <a:ext cx="5457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altLang="en-US" sz="1600">
                <a:solidFill>
                  <a:srgbClr val="FF0000"/>
                </a:solidFill>
              </a:rPr>
              <a:t>http://www.matematika.hr/index.php/vecermatematike/2014/</a:t>
            </a:r>
          </a:p>
        </p:txBody>
      </p:sp>
      <p:sp>
        <p:nvSpPr>
          <p:cNvPr id="2055" name="TextBox 4"/>
          <p:cNvSpPr txBox="1">
            <a:spLocks noChangeArrowheads="1"/>
          </p:cNvSpPr>
          <p:nvPr/>
        </p:nvSpPr>
        <p:spPr bwMode="auto">
          <a:xfrm>
            <a:off x="5651500" y="3644900"/>
            <a:ext cx="36734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altLang="en-US" sz="2400" b="1" i="1">
                <a:latin typeface="Georgia" pitchFamily="18" charset="0"/>
              </a:rPr>
              <a:t>Pridružite nam se!</a:t>
            </a:r>
          </a:p>
          <a:p>
            <a:pPr eaLnBrk="1" hangingPunct="1"/>
            <a:endParaRPr lang="hr-HR" altLang="en-US" sz="2400" b="1" i="1">
              <a:latin typeface="Georgia" pitchFamily="18" charset="0"/>
            </a:endParaRPr>
          </a:p>
          <a:p>
            <a:pPr algn="r" eaLnBrk="1" hangingPunct="1"/>
            <a:r>
              <a:rPr lang="hr-HR" altLang="en-US" sz="3600" b="1" u="sng">
                <a:solidFill>
                  <a:srgbClr val="FC1818"/>
                </a:solidFill>
                <a:latin typeface="FrankRuehl" pitchFamily="34" charset="-79"/>
                <a:cs typeface="FrankRuehl" pitchFamily="34" charset="-79"/>
              </a:rPr>
              <a:t>1.A i 1.B</a:t>
            </a:r>
          </a:p>
        </p:txBody>
      </p:sp>
      <p:pic>
        <p:nvPicPr>
          <p:cNvPr id="2056" name="Picture 8" descr="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860800"/>
            <a:ext cx="32416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149725"/>
            <a:ext cx="15478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Prije početka...</a:t>
            </a:r>
            <a:endParaRPr lang="hr-HR" dirty="0"/>
          </a:p>
        </p:txBody>
      </p:sp>
      <p:pic>
        <p:nvPicPr>
          <p:cNvPr id="4" name="Content Placeholder 3" descr="20141204_1801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7" name="Content Placeholder 6" descr="20141204_180234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Stižu prvi igrači.</a:t>
            </a:r>
            <a:endParaRPr lang="hr-HR" dirty="0"/>
          </a:p>
        </p:txBody>
      </p:sp>
      <p:pic>
        <p:nvPicPr>
          <p:cNvPr id="5" name="Content Placeholder 4" descr="20141204_18024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6" name="Content Placeholder 5" descr="20141204_18280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Zauzimamo mjesta.</a:t>
            </a:r>
            <a:endParaRPr lang="hr-HR" dirty="0"/>
          </a:p>
        </p:txBody>
      </p:sp>
      <p:pic>
        <p:nvPicPr>
          <p:cNvPr id="5" name="Content Placeholder 4" descr="20141204_1828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6" name="Content Placeholder 5" descr="20141204_183636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Proučavamo zadatke.</a:t>
            </a:r>
            <a:endParaRPr lang="hr-HR" dirty="0"/>
          </a:p>
        </p:txBody>
      </p:sp>
      <p:pic>
        <p:nvPicPr>
          <p:cNvPr id="5" name="Content Placeholder 4" descr="20141204_18370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6" name="Content Placeholder 5" descr="20141204_18372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Igramo se matematike...</a:t>
            </a:r>
            <a:endParaRPr lang="hr-HR" dirty="0"/>
          </a:p>
        </p:txBody>
      </p:sp>
      <p:pic>
        <p:nvPicPr>
          <p:cNvPr id="5" name="Content Placeholder 4" descr="20141204_18373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6" name="Content Placeholder 5" descr="20141204_18440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 svako osvojeno mjesto,dobivamo znak u putovnicu.</a:t>
            </a:r>
            <a:endParaRPr lang="hr-HR" dirty="0"/>
          </a:p>
        </p:txBody>
      </p:sp>
      <p:pic>
        <p:nvPicPr>
          <p:cNvPr id="7" name="Content Placeholder 6" descr="20141204_18443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8" name="Content Placeholder 7" descr="20141204_185006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Prepoznajemo geometrijska tijela,kartamo...</a:t>
            </a:r>
            <a:endParaRPr lang="hr-HR" dirty="0"/>
          </a:p>
        </p:txBody>
      </p:sp>
      <p:pic>
        <p:nvPicPr>
          <p:cNvPr id="7" name="Content Placeholder 6" descr="20141204_19184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8" name="Content Placeholder 7" descr="20141204_19192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</TotalTime>
  <Words>80</Words>
  <Application>Microsoft Office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VEČER MATEMATIKE</vt:lpstr>
      <vt:lpstr> Večer matematike  4. prosinca 2014.    </vt:lpstr>
      <vt:lpstr>Prije početka...</vt:lpstr>
      <vt:lpstr>Stižu prvi igrači.</vt:lpstr>
      <vt:lpstr>Zauzimamo mjesta.</vt:lpstr>
      <vt:lpstr>Proučavamo zadatke.</vt:lpstr>
      <vt:lpstr>Igramo se matematike...</vt:lpstr>
      <vt:lpstr>Za svako osvojeno mjesto,dobivamo znak u putovnicu.</vt:lpstr>
      <vt:lpstr>Prepoznajemo geometrijska tijela,kartamo...</vt:lpstr>
      <vt:lpstr>Jedna od prvih popunjenih putovnica.</vt:lpstr>
      <vt:lpstr>Ne odustajemo...</vt:lpstr>
      <vt:lpstr>I mi smo ispunile putovnicu. Od rješavanja umorili su se najmlađi.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VEČER MATEMATIKE</dc:title>
  <dc:creator>Nina</dc:creator>
  <cp:lastModifiedBy>Nina</cp:lastModifiedBy>
  <cp:revision>3</cp:revision>
  <dcterms:created xsi:type="dcterms:W3CDTF">2014-12-07T17:13:50Z</dcterms:created>
  <dcterms:modified xsi:type="dcterms:W3CDTF">2014-12-07T17:30:58Z</dcterms:modified>
</cp:coreProperties>
</file>